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32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4" y="2404534"/>
            <a:ext cx="9710057" cy="1646302"/>
          </a:xfrm>
        </p:spPr>
        <p:txBody>
          <a:bodyPr/>
          <a:lstStyle/>
          <a:p>
            <a:r>
              <a:rPr lang="ar-EG" sz="4800" dirty="0" smtClean="0"/>
              <a:t/>
            </a:r>
            <a:br>
              <a:rPr lang="ar-EG" sz="4800" dirty="0" smtClean="0"/>
            </a:br>
            <a:r>
              <a:rPr lang="en-US" sz="4800" dirty="0" smtClean="0"/>
              <a:t>AI Soccer 3 V 3 Football Game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9981" y="4235068"/>
            <a:ext cx="7766936" cy="1408086"/>
          </a:xfrm>
        </p:spPr>
        <p:txBody>
          <a:bodyPr>
            <a:normAutofit fontScale="47500" lnSpcReduction="20000"/>
          </a:bodyPr>
          <a:lstStyle/>
          <a:p>
            <a:pPr algn="ctr"/>
            <a:r>
              <a:rPr lang="en-US" sz="3800" dirty="0"/>
              <a:t>A Fun Soccer Game Powered by Smart Reinforcement Learning </a:t>
            </a:r>
            <a:r>
              <a:rPr lang="en-US" sz="3800" dirty="0" smtClean="0"/>
              <a:t>AI</a:t>
            </a:r>
            <a:endParaRPr lang="ar-EG" sz="3800" dirty="0" smtClean="0"/>
          </a:p>
          <a:p>
            <a:endParaRPr lang="ar-EG" sz="2000" dirty="0"/>
          </a:p>
          <a:p>
            <a:pPr algn="ctr"/>
            <a:r>
              <a:rPr lang="en-US" sz="3600" dirty="0" smtClean="0"/>
              <a:t>Under Supervision </a:t>
            </a:r>
          </a:p>
          <a:p>
            <a:pPr algn="ctr"/>
            <a:r>
              <a:rPr lang="en-US" sz="3600" dirty="0" smtClean="0"/>
              <a:t>Eng. </a:t>
            </a:r>
            <a:r>
              <a:rPr lang="en-US" sz="3600" dirty="0" smtClean="0"/>
              <a:t>Mariam Mahmoud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441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Information Provided:</a:t>
            </a:r>
            <a:r>
              <a:rPr lang="en-US" dirty="0"/>
              <a:t> AI receives 40 numbers to understand the game.</a:t>
            </a:r>
          </a:p>
          <a:p>
            <a:r>
              <a:rPr lang="en-US" b="1" dirty="0"/>
              <a:t>Ball Details:</a:t>
            </a:r>
            <a:r>
              <a:rPr lang="en-US" dirty="0"/>
              <a:t> Position and velocity.</a:t>
            </a:r>
          </a:p>
          <a:p>
            <a:r>
              <a:rPr lang="en-US" b="1" dirty="0"/>
              <a:t>Player Details:</a:t>
            </a:r>
            <a:r>
              <a:rPr lang="en-US" dirty="0"/>
              <a:t> Distance to the ball, speed, and distance to the goal.</a:t>
            </a:r>
          </a:p>
          <a:p>
            <a:r>
              <a:rPr lang="en-US" b="1" dirty="0"/>
              <a:t>Normalization: Data values are converted to a range of -1 to 1.</a:t>
            </a:r>
            <a:endParaRPr lang="en-US" dirty="0"/>
          </a:p>
          <a:p>
            <a:r>
              <a:rPr lang="en-US" b="1" dirty="0"/>
              <a:t>Perception: Provides the AI with a comprehensive view of the game.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16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and Movement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AI Action Choices:</a:t>
            </a:r>
            <a:r>
              <a:rPr lang="en-US" dirty="0"/>
              <a:t> Determines actions for all </a:t>
            </a:r>
            <a:r>
              <a:rPr lang="en-US" dirty="0" smtClean="0"/>
              <a:t>6 </a:t>
            </a:r>
            <a:r>
              <a:rPr lang="en-US" dirty="0"/>
              <a:t>players.</a:t>
            </a:r>
          </a:p>
          <a:p>
            <a:r>
              <a:rPr lang="en-US" b="1" dirty="0"/>
              <a:t>Movement Logic:</a:t>
            </a:r>
            <a:endParaRPr lang="en-US" dirty="0"/>
          </a:p>
          <a:p>
            <a:pPr lvl="1"/>
            <a:r>
              <a:rPr lang="en-US" dirty="0"/>
              <a:t>Players run towards the ball if far.</a:t>
            </a:r>
          </a:p>
          <a:p>
            <a:pPr lvl="1"/>
            <a:r>
              <a:rPr lang="en-US" dirty="0"/>
              <a:t>Take a shot or change position when near the ball.</a:t>
            </a:r>
          </a:p>
          <a:p>
            <a:pPr lvl="1"/>
            <a:r>
              <a:rPr lang="en-US" dirty="0" smtClean="0"/>
              <a:t>Goalkeepers </a:t>
            </a:r>
            <a:r>
              <a:rPr lang="en-US" dirty="0"/>
              <a:t>stay near their goals for defense.</a:t>
            </a:r>
          </a:p>
          <a:p>
            <a:r>
              <a:rPr lang="en-US" b="1" dirty="0"/>
              <a:t>Speed:</a:t>
            </a:r>
            <a:r>
              <a:rPr lang="en-US" dirty="0"/>
              <a:t> Players move at 5 units, goalkeepers at 4.</a:t>
            </a:r>
          </a:p>
          <a:p>
            <a:r>
              <a:rPr lang="en-US" b="1" dirty="0"/>
              <a:t>Outcome:</a:t>
            </a:r>
            <a:r>
              <a:rPr lang="en-US" dirty="0"/>
              <a:t> Ensures strategic and efficient player movements.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12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Kicking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Goalkeeper Actions:</a:t>
            </a:r>
            <a:r>
              <a:rPr lang="en-US" dirty="0"/>
              <a:t> Kick the ball towards the center.</a:t>
            </a:r>
          </a:p>
          <a:p>
            <a:r>
              <a:rPr lang="en-US" b="1" dirty="0"/>
              <a:t>Player Strategy:</a:t>
            </a:r>
            <a:r>
              <a:rPr lang="en-US" dirty="0"/>
              <a:t> Pass to teammates or attempt to score.</a:t>
            </a:r>
          </a:p>
          <a:p>
            <a:r>
              <a:rPr lang="en-US" b="1" dirty="0"/>
              <a:t>Kick Power:</a:t>
            </a:r>
            <a:r>
              <a:rPr lang="en-US" dirty="0"/>
              <a:t> Adjusts based on distance to target.</a:t>
            </a:r>
          </a:p>
          <a:p>
            <a:r>
              <a:rPr lang="en-US" b="1" dirty="0"/>
              <a:t>Tracking:</a:t>
            </a:r>
            <a:r>
              <a:rPr lang="en-US" dirty="0"/>
              <a:t> Keeps track of the last kicker.</a:t>
            </a:r>
          </a:p>
          <a:p>
            <a:r>
              <a:rPr lang="en-US" b="1" dirty="0"/>
              <a:t>Effect:</a:t>
            </a:r>
            <a:r>
              <a:rPr lang="en-US" dirty="0"/>
              <a:t> Adds realism and intelligence to gameplay choices.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00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and Repulsion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Movement:</a:t>
            </a:r>
            <a:r>
              <a:rPr lang="en-US" dirty="0"/>
              <a:t> Players and ball move based on velocity.</a:t>
            </a:r>
          </a:p>
          <a:p>
            <a:r>
              <a:rPr lang="en-US" b="1" dirty="0"/>
              <a:t>Friction:</a:t>
            </a:r>
            <a:r>
              <a:rPr lang="en-US" dirty="0"/>
              <a:t> Simulates grass by slowing down movement.</a:t>
            </a:r>
          </a:p>
          <a:p>
            <a:r>
              <a:rPr lang="en-US" b="1" dirty="0"/>
              <a:t>Boundary Control:</a:t>
            </a:r>
            <a:r>
              <a:rPr lang="en-US" dirty="0"/>
              <a:t> Ensures players and ball remain within field limits.</a:t>
            </a:r>
          </a:p>
          <a:p>
            <a:r>
              <a:rPr lang="en-US" b="1" dirty="0"/>
              <a:t>Repulsion:</a:t>
            </a:r>
            <a:r>
              <a:rPr lang="en-US" dirty="0"/>
              <a:t> Prevents players from clustering too closely.</a:t>
            </a:r>
          </a:p>
          <a:p>
            <a:r>
              <a:rPr lang="en-US" b="1" dirty="0"/>
              <a:t>Realism:</a:t>
            </a:r>
            <a:r>
              <a:rPr lang="en-US" dirty="0"/>
              <a:t> Mimics real-world soccer physics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98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Rewards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Reward System:</a:t>
            </a:r>
            <a:endParaRPr lang="en-US" dirty="0"/>
          </a:p>
          <a:p>
            <a:pPr lvl="1"/>
            <a:r>
              <a:rPr lang="en-US" sz="1800" dirty="0"/>
              <a:t>Proximity to ball: +15 points.</a:t>
            </a:r>
          </a:p>
          <a:p>
            <a:pPr lvl="1"/>
            <a:r>
              <a:rPr lang="en-US" sz="1800" dirty="0"/>
              <a:t>Nearness to goal: +20 points.</a:t>
            </a:r>
          </a:p>
          <a:p>
            <a:pPr lvl="1"/>
            <a:r>
              <a:rPr lang="en-US" sz="1800" dirty="0"/>
              <a:t>Passing to a teammate: +100 points.</a:t>
            </a:r>
          </a:p>
          <a:p>
            <a:pPr lvl="1"/>
            <a:r>
              <a:rPr lang="en-US" sz="1800" dirty="0"/>
              <a:t>Scoring a goal: +1000 points.</a:t>
            </a:r>
          </a:p>
          <a:p>
            <a:pPr lvl="1"/>
            <a:r>
              <a:rPr lang="en-US" sz="1800" dirty="0"/>
              <a:t>Goalkeeper defense: +200 points.</a:t>
            </a:r>
          </a:p>
          <a:p>
            <a:r>
              <a:rPr lang="en-US" b="1" dirty="0"/>
              <a:t>Purpose:</a:t>
            </a:r>
            <a:r>
              <a:rPr lang="en-US" dirty="0"/>
              <a:t> Encourages teamwork and strategic play.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Game Loop (step)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Functionality:</a:t>
            </a:r>
            <a:endParaRPr lang="en-US" dirty="0"/>
          </a:p>
          <a:p>
            <a:pPr lvl="1"/>
            <a:r>
              <a:rPr lang="en-US" dirty="0"/>
              <a:t>Monitors game exit triggers.</a:t>
            </a:r>
          </a:p>
          <a:p>
            <a:pPr lvl="1"/>
            <a:r>
              <a:rPr lang="en-US" dirty="0"/>
              <a:t>Updates player movements and physics.</a:t>
            </a:r>
          </a:p>
          <a:p>
            <a:pPr lvl="1"/>
            <a:r>
              <a:rPr lang="en-US" dirty="0"/>
              <a:t>Tracks time progress up to 5400 steps.</a:t>
            </a:r>
          </a:p>
          <a:p>
            <a:pPr lvl="1"/>
            <a:r>
              <a:rPr lang="en-US" dirty="0"/>
              <a:t>Allocates rewards based on actions.</a:t>
            </a:r>
          </a:p>
          <a:p>
            <a:pPr lvl="1"/>
            <a:r>
              <a:rPr lang="en-US" dirty="0"/>
              <a:t>Detects goals to advance the game.</a:t>
            </a:r>
          </a:p>
          <a:p>
            <a:r>
              <a:rPr lang="en-US" b="1" dirty="0"/>
              <a:t>Objective:</a:t>
            </a:r>
            <a:r>
              <a:rPr lang="en-US" dirty="0"/>
              <a:t> Maintains smooth gameplay flow.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8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Graphics:</a:t>
            </a:r>
            <a:r>
              <a:rPr lang="en-US" dirty="0"/>
              <a:t> Renders the field, players, and ball.</a:t>
            </a:r>
          </a:p>
          <a:p>
            <a:r>
              <a:rPr lang="en-US" b="1" dirty="0"/>
              <a:t>UI Elements:</a:t>
            </a:r>
            <a:r>
              <a:rPr lang="en-US" dirty="0"/>
              <a:t> Displays scores and time.</a:t>
            </a:r>
          </a:p>
          <a:p>
            <a:r>
              <a:rPr lang="en-US" b="1" dirty="0"/>
              <a:t>Game Events:</a:t>
            </a:r>
            <a:r>
              <a:rPr lang="en-US" dirty="0"/>
              <a:t> Shows goal messages and halftime notifications.</a:t>
            </a:r>
          </a:p>
          <a:p>
            <a:r>
              <a:rPr lang="en-US" b="1" dirty="0"/>
              <a:t>Frame Rate:</a:t>
            </a:r>
            <a:r>
              <a:rPr lang="en-US" dirty="0"/>
              <a:t> Operates at 30 frames per second.</a:t>
            </a:r>
          </a:p>
          <a:p>
            <a:r>
              <a:rPr lang="en-US" b="1" dirty="0"/>
              <a:t>Experience:</a:t>
            </a:r>
            <a:r>
              <a:rPr lang="en-US" dirty="0"/>
              <a:t> Provides an engaging viewing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9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12" name="Video Demo (Last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471749"/>
            <a:ext cx="9172060" cy="5155474"/>
          </a:xfrm>
        </p:spPr>
      </p:pic>
    </p:spTree>
    <p:extLst>
      <p:ext uri="{BB962C8B-B14F-4D97-AF65-F5344CB8AC3E}">
        <p14:creationId xmlns:p14="http://schemas.microsoft.com/office/powerpoint/2010/main" val="37361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9,300+ Thank You Letter Stock Illustrations, Royalty-Free Vector Graphics &amp;  Clip Art - iStock | Woman thank you letter, Thank you letter kid, Thank you  letter envelo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78" y="994774"/>
            <a:ext cx="7942216" cy="458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717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Concept:</a:t>
            </a:r>
            <a:r>
              <a:rPr lang="en-US" dirty="0"/>
              <a:t> A 3v3 soccer match controlled by Reinforcement Learning AI.</a:t>
            </a:r>
          </a:p>
          <a:p>
            <a:r>
              <a:rPr lang="en-US" b="1" dirty="0"/>
              <a:t>Teams:</a:t>
            </a:r>
            <a:endParaRPr lang="en-US" dirty="0"/>
          </a:p>
          <a:p>
            <a:pPr lvl="1"/>
            <a:r>
              <a:rPr lang="en-US" b="1" dirty="0"/>
              <a:t>Red Team:</a:t>
            </a:r>
            <a:r>
              <a:rPr lang="en-US" dirty="0"/>
              <a:t> Elnemr, </a:t>
            </a:r>
            <a:r>
              <a:rPr lang="en-US" dirty="0" err="1"/>
              <a:t>Beherry</a:t>
            </a:r>
            <a:r>
              <a:rPr lang="en-US" dirty="0"/>
              <a:t>, and their goalkeeper.</a:t>
            </a:r>
          </a:p>
          <a:p>
            <a:pPr lvl="1"/>
            <a:r>
              <a:rPr lang="en-US" b="1" dirty="0"/>
              <a:t>Blue Team:</a:t>
            </a:r>
            <a:r>
              <a:rPr lang="en-US" dirty="0"/>
              <a:t> </a:t>
            </a:r>
            <a:r>
              <a:rPr lang="en-US" dirty="0" err="1"/>
              <a:t>Abanoub</a:t>
            </a:r>
            <a:r>
              <a:rPr lang="en-US" dirty="0"/>
              <a:t>, </a:t>
            </a:r>
            <a:r>
              <a:rPr lang="en-US" dirty="0" err="1"/>
              <a:t>ElShokary</a:t>
            </a:r>
            <a:r>
              <a:rPr lang="en-US" dirty="0"/>
              <a:t>, and their goalkeeper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/>
              <a:t>Agents:</a:t>
            </a:r>
            <a:r>
              <a:rPr lang="en-US" dirty="0"/>
              <a:t> The players, who are AI entities learning how to pass and score</a:t>
            </a:r>
            <a:r>
              <a:rPr lang="en-US" dirty="0" smtClean="0"/>
              <a:t>.</a:t>
            </a:r>
            <a:endParaRPr lang="ar-EG" dirty="0" smtClean="0"/>
          </a:p>
          <a:p>
            <a:r>
              <a:rPr lang="en-US" b="1" dirty="0"/>
              <a:t>Roles:</a:t>
            </a:r>
            <a:endParaRPr lang="en-US" dirty="0"/>
          </a:p>
          <a:p>
            <a:pPr lvl="1"/>
            <a:r>
              <a:rPr lang="en-US" b="1" dirty="0"/>
              <a:t>Attackers:</a:t>
            </a:r>
            <a:r>
              <a:rPr lang="en-US" dirty="0"/>
              <a:t> Two players on each team focus on advancing towards the opponent's goal.</a:t>
            </a:r>
          </a:p>
          <a:p>
            <a:pPr lvl="1"/>
            <a:r>
              <a:rPr lang="en-US" b="1" dirty="0"/>
              <a:t>Goalkeepers:</a:t>
            </a:r>
            <a:r>
              <a:rPr lang="en-US" dirty="0"/>
              <a:t> Each team has one goalkeeper dedicated to blocking incoming shots.</a:t>
            </a:r>
          </a:p>
          <a:p>
            <a:endParaRPr lang="en-US" dirty="0"/>
          </a:p>
          <a:p>
            <a:r>
              <a:rPr lang="en-US" b="1" dirty="0"/>
              <a:t>Objective:</a:t>
            </a:r>
            <a:r>
              <a:rPr lang="en-US" dirty="0"/>
              <a:t> AI players learn to pass and score, simulating a mini soccer world with intelligent players.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33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Technologies and Setup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Programming Language:</a:t>
            </a:r>
            <a:endParaRPr lang="en-US" dirty="0"/>
          </a:p>
          <a:p>
            <a:pPr lvl="1"/>
            <a:r>
              <a:rPr lang="en-US" b="1" dirty="0"/>
              <a:t>Python:</a:t>
            </a:r>
            <a:r>
              <a:rPr lang="en-US" dirty="0"/>
              <a:t> Known for its simplicity and extensive library support, ideal for AI and game projects.</a:t>
            </a:r>
          </a:p>
          <a:p>
            <a:r>
              <a:rPr lang="en-US" b="1" dirty="0" smtClean="0"/>
              <a:t>Libraries:</a:t>
            </a:r>
            <a:endParaRPr lang="en-US" dirty="0"/>
          </a:p>
          <a:p>
            <a:pPr lvl="1"/>
            <a:r>
              <a:rPr lang="en-US" b="1" dirty="0" err="1"/>
              <a:t>Pygame</a:t>
            </a:r>
            <a:r>
              <a:rPr lang="en-US" b="1" dirty="0"/>
              <a:t>:</a:t>
            </a:r>
            <a:r>
              <a:rPr lang="en-US" dirty="0"/>
              <a:t> For graphics and animations.</a:t>
            </a:r>
          </a:p>
          <a:p>
            <a:pPr lvl="1"/>
            <a:r>
              <a:rPr lang="en-US" b="1" dirty="0"/>
              <a:t>Stable-Baselines3:</a:t>
            </a:r>
            <a:r>
              <a:rPr lang="en-US" dirty="0"/>
              <a:t> Trains AI using PPO.</a:t>
            </a:r>
          </a:p>
          <a:p>
            <a:pPr lvl="1"/>
            <a:r>
              <a:rPr lang="en-US" b="1" dirty="0"/>
              <a:t>Gym:</a:t>
            </a:r>
            <a:r>
              <a:rPr lang="en-US" dirty="0"/>
              <a:t> Structures the AI environment.</a:t>
            </a:r>
          </a:p>
          <a:p>
            <a:pPr lvl="1"/>
            <a:r>
              <a:rPr lang="en-US" b="1" dirty="0" err="1"/>
              <a:t>NumPy</a:t>
            </a:r>
            <a:r>
              <a:rPr lang="en-US" b="1" dirty="0"/>
              <a:t>:</a:t>
            </a:r>
            <a:r>
              <a:rPr lang="en-US" dirty="0"/>
              <a:t> Manages numerical calculations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/>
              <a:t>Initialization:</a:t>
            </a:r>
            <a:r>
              <a:rPr lang="en-US" dirty="0"/>
              <a:t> Sets up graphics and sound with </a:t>
            </a:r>
            <a:r>
              <a:rPr lang="en-US" dirty="0" err="1"/>
              <a:t>Pygame</a:t>
            </a:r>
            <a:r>
              <a:rPr lang="en-US" dirty="0"/>
              <a:t> for gameplay readiness.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6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Screen Dimensions:</a:t>
            </a:r>
            <a:r>
              <a:rPr lang="en-US" dirty="0"/>
              <a:t> 800 pixels wide, 600 pixels tall.</a:t>
            </a:r>
          </a:p>
          <a:p>
            <a:r>
              <a:rPr lang="en-US" b="1" dirty="0"/>
              <a:t>Player and Ball Sizes:</a:t>
            </a:r>
            <a:r>
              <a:rPr lang="en-US" dirty="0"/>
              <a:t> Players are 40 pixels, the ball is 30 pixels.</a:t>
            </a:r>
          </a:p>
          <a:p>
            <a:r>
              <a:rPr lang="en-US" b="1" dirty="0"/>
              <a:t>Team Colors:</a:t>
            </a:r>
            <a:r>
              <a:rPr lang="en-US" dirty="0"/>
              <a:t> Red Team in red, Blue Team in blue.</a:t>
            </a:r>
          </a:p>
          <a:p>
            <a:r>
              <a:rPr lang="en-US" b="1" dirty="0"/>
              <a:t>Goalkeeper Colors:</a:t>
            </a:r>
            <a:r>
              <a:rPr lang="en-US" dirty="0"/>
              <a:t> Green for Red Team, Orange for Blue Team.</a:t>
            </a:r>
          </a:p>
          <a:p>
            <a:r>
              <a:rPr lang="en-US" b="1" dirty="0"/>
              <a:t>Field Details:</a:t>
            </a:r>
            <a:r>
              <a:rPr lang="en-US" dirty="0"/>
              <a:t> Goal areas are 100x200, goals are 120 pixels tall.</a:t>
            </a:r>
          </a:p>
          <a:p>
            <a:r>
              <a:rPr lang="en-US" b="1" dirty="0"/>
              <a:t>Game Duration:</a:t>
            </a:r>
            <a:r>
              <a:rPr lang="en-US" dirty="0"/>
              <a:t> 90 minutes simulated in 5400 quick steps.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66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548777"/>
          </a:xfrm>
        </p:spPr>
        <p:txBody>
          <a:bodyPr>
            <a:normAutofit/>
          </a:bodyPr>
          <a:lstStyle/>
          <a:p>
            <a:r>
              <a:rPr lang="en-US" b="1" dirty="0" smtClean="0"/>
              <a:t>Training </a:t>
            </a:r>
            <a:r>
              <a:rPr lang="en-US" b="1" dirty="0"/>
              <a:t>Method:</a:t>
            </a:r>
            <a:endParaRPr lang="en-US" dirty="0"/>
          </a:p>
          <a:p>
            <a:pPr lvl="1"/>
            <a:r>
              <a:rPr lang="en-US" b="1" dirty="0"/>
              <a:t>PPO (Proximal Policy Optimization):</a:t>
            </a:r>
            <a:r>
              <a:rPr lang="en-US" dirty="0"/>
              <a:t> A reinforcement learning algorithm that helps AI agents learn by taking actions and receiving feedback, balancing exploration and exploitation for stable learning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sz="2000" b="1" dirty="0" smtClean="0"/>
              <a:t>Purpose:</a:t>
            </a:r>
            <a:endParaRPr lang="en-US" sz="2000" dirty="0"/>
          </a:p>
          <a:p>
            <a:pPr lvl="1"/>
            <a:r>
              <a:rPr lang="en-US" sz="1800" dirty="0"/>
              <a:t>Trains a new model if no existing one is found, enabling agents to learn from scratch.</a:t>
            </a:r>
          </a:p>
          <a:p>
            <a:r>
              <a:rPr lang="en-US" sz="2000" b="1" dirty="0"/>
              <a:t>Role for Agents:</a:t>
            </a:r>
            <a:endParaRPr lang="en-US" sz="2000" dirty="0"/>
          </a:p>
          <a:p>
            <a:pPr lvl="1"/>
            <a:r>
              <a:rPr lang="en-US" sz="1800" dirty="0"/>
              <a:t>Empowers AI agents to predict and execute optimal actions in the soccer game.</a:t>
            </a:r>
          </a:p>
          <a:p>
            <a:pPr lvl="1"/>
            <a:r>
              <a:rPr lang="en-US" sz="1800" dirty="0"/>
              <a:t>Involves learning strategies for effective passing, positioning, shooting, goal-scoring, and blocking like a goalkeeper</a:t>
            </a:r>
            <a:r>
              <a:rPr lang="en-US" sz="1800" dirty="0" smtClean="0"/>
              <a:t>.</a:t>
            </a:r>
          </a:p>
          <a:p>
            <a:pPr marL="457200" lvl="1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7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PPO Initialization and Training Parameters</a:t>
            </a:r>
            <a:br>
              <a:rPr lang="en-US" sz="3200" dirty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8000" b="1" dirty="0"/>
              <a:t>PPO Initialization</a:t>
            </a:r>
            <a:r>
              <a:rPr lang="en-US" sz="8000" b="1" dirty="0" smtClean="0"/>
              <a:t>:</a:t>
            </a:r>
          </a:p>
          <a:p>
            <a:pPr lvl="1"/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PPO("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MlpPolicy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",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env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, verbose=1,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learning_rate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=0.0003,</a:t>
            </a:r>
            <a:r>
              <a:rPr lang="en-US" altLang="en-US" sz="6000" dirty="0">
                <a:solidFill>
                  <a:schemeClr val="tx1"/>
                </a:solidFill>
              </a:rPr>
              <a:t> </a:t>
            </a:r>
            <a:endParaRPr lang="en-US" altLang="en-US" sz="9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n_steps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=4096,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batch_size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=512,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n_epochs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=20)</a:t>
            </a:r>
          </a:p>
          <a:p>
            <a:pPr marL="457200" lvl="1" indent="0">
              <a:buNone/>
            </a:pPr>
            <a:endParaRPr lang="en-US" sz="7000" b="1" dirty="0" smtClean="0"/>
          </a:p>
          <a:p>
            <a:r>
              <a:rPr lang="en-US" sz="8000" b="1" dirty="0"/>
              <a:t>Training Parameters</a:t>
            </a:r>
            <a:r>
              <a:rPr lang="en-US" sz="8000" b="1" dirty="0" smtClean="0"/>
              <a:t>: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MlpPolicy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Uses a multilayer perceptron policy for decision-making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ar-EG" altLang="en-US" sz="7200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verbose=1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Enables detailed logging of the training process for monitoring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learning_rate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=0.0003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Sets the speed of learning updates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n_steps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=4096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Number of steps before model updates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batch_size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=512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Data size per training update.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n_epochs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=20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Optimization cycles per update.</a:t>
            </a:r>
          </a:p>
          <a:p>
            <a:pPr lvl="1"/>
            <a:endParaRPr lang="en-US" altLang="en-US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b="1" dirty="0" smtClean="0"/>
          </a:p>
          <a:p>
            <a:pPr lvl="1"/>
            <a:endParaRPr lang="en-US" dirty="0" smtClean="0"/>
          </a:p>
          <a:p>
            <a:r>
              <a:rPr lang="en-US" dirty="0"/>
              <a:t/>
            </a:r>
            <a:br>
              <a:rPr lang="en-US" dirty="0"/>
            </a:br>
            <a:endParaRPr lang="en-US" b="1" dirty="0" smtClean="0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0" y="-341099"/>
            <a:ext cx="65" cy="6821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0" y="-341099"/>
            <a:ext cx="65" cy="6821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4"/>
          <p:cNvSpPr>
            <a:spLocks noChangeArrowheads="1"/>
          </p:cNvSpPr>
          <p:nvPr/>
        </p:nvSpPr>
        <p:spPr bwMode="auto">
          <a:xfrm>
            <a:off x="0" y="-402654"/>
            <a:ext cx="65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0" y="-402654"/>
            <a:ext cx="65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6"/>
          <p:cNvSpPr>
            <a:spLocks noChangeArrowheads="1"/>
          </p:cNvSpPr>
          <p:nvPr/>
        </p:nvSpPr>
        <p:spPr bwMode="auto">
          <a:xfrm>
            <a:off x="0" y="-402654"/>
            <a:ext cx="54502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7"/>
          <p:cNvSpPr>
            <a:spLocks noChangeArrowheads="1"/>
          </p:cNvSpPr>
          <p:nvPr/>
        </p:nvSpPr>
        <p:spPr bwMode="auto">
          <a:xfrm>
            <a:off x="0" y="-402654"/>
            <a:ext cx="54502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03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Execution and Saving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27594"/>
          </a:xfrm>
        </p:spPr>
        <p:txBody>
          <a:bodyPr>
            <a:normAutofit/>
          </a:bodyPr>
          <a:lstStyle/>
          <a:p>
            <a:r>
              <a:rPr lang="en-US" b="1" dirty="0"/>
              <a:t>Execution Process</a:t>
            </a:r>
            <a:r>
              <a:rPr lang="en-US" b="1" dirty="0" smtClean="0"/>
              <a:t>:</a:t>
            </a:r>
            <a:endParaRPr lang="ar-EG" b="1" dirty="0" smtClean="0"/>
          </a:p>
          <a:p>
            <a:pPr lvl="1"/>
            <a:r>
              <a:rPr lang="en-US" sz="1800" b="1" dirty="0" smtClean="0"/>
              <a:t>Purpose:</a:t>
            </a:r>
            <a:r>
              <a:rPr lang="en-US" sz="1800" dirty="0" smtClean="0"/>
              <a:t> Trains the model through interaction with the environment over a set duration.</a:t>
            </a:r>
          </a:p>
          <a:p>
            <a:pPr lvl="1"/>
            <a:r>
              <a:rPr lang="en-US" sz="1800" b="1" dirty="0" err="1" smtClean="0"/>
              <a:t>Timesteps</a:t>
            </a:r>
            <a:r>
              <a:rPr lang="en-US" sz="1800" b="1" dirty="0" smtClean="0"/>
              <a:t> Explanation:</a:t>
            </a:r>
          </a:p>
          <a:p>
            <a:pPr lvl="2"/>
            <a:r>
              <a:rPr lang="en-US" sz="1800" b="1" dirty="0" smtClean="0"/>
              <a:t>300,000 </a:t>
            </a:r>
            <a:r>
              <a:rPr lang="en-US" sz="1800" b="1" dirty="0" err="1" smtClean="0"/>
              <a:t>Timesteps</a:t>
            </a:r>
            <a:r>
              <a:rPr lang="en-US" sz="1800" b="1" dirty="0" smtClean="0"/>
              <a:t>:</a:t>
            </a:r>
            <a:r>
              <a:rPr lang="en-US" sz="1800" dirty="0" smtClean="0"/>
              <a:t> Number of AI interactions with the environment, where each involves an action and feedback to improve decision-making.</a:t>
            </a:r>
            <a:endParaRPr lang="ar-EG" sz="1800" dirty="0" smtClean="0"/>
          </a:p>
          <a:p>
            <a:r>
              <a:rPr lang="en-US" b="1" dirty="0" smtClean="0"/>
              <a:t>Model </a:t>
            </a:r>
            <a:r>
              <a:rPr lang="en-US" b="1" dirty="0"/>
              <a:t>Saving</a:t>
            </a:r>
            <a:r>
              <a:rPr lang="en-US" b="1" dirty="0" smtClean="0"/>
              <a:t>:</a:t>
            </a:r>
            <a:endParaRPr lang="ar-EG" altLang="en-US" sz="2400" b="1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dirty="0"/>
              <a:t>Purpose:</a:t>
            </a:r>
            <a:r>
              <a:rPr lang="en-US" sz="1800" dirty="0"/>
              <a:t> Saves the trained model to a specified path, ensuring that the learned strategies and knowledge can be reused without retraining from scratch.</a:t>
            </a:r>
          </a:p>
          <a:p>
            <a:pPr lvl="2"/>
            <a:endParaRPr lang="ar-EG" altLang="en-US" sz="2200" b="1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/>
          </a:p>
          <a:p>
            <a:endParaRPr lang="en-US" b="1" dirty="0" smtClean="0"/>
          </a:p>
          <a:p>
            <a:endParaRPr lang="en-US" sz="2400" dirty="0"/>
          </a:p>
          <a:p>
            <a:pPr lvl="4"/>
            <a:endParaRPr lang="en-US" altLang="en-US" sz="1400" dirty="0" smtClean="0">
              <a:solidFill>
                <a:schemeClr val="tx1"/>
              </a:solidFill>
            </a:endParaRPr>
          </a:p>
          <a:p>
            <a:pPr lvl="3"/>
            <a:endParaRPr lang="en-US" dirty="0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0" y="-158665"/>
            <a:ext cx="65" cy="7745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2324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0" y="-158665"/>
            <a:ext cx="65" cy="7745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2324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00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Initialization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Setup:</a:t>
            </a:r>
            <a:r>
              <a:rPr lang="en-US" dirty="0"/>
              <a:t> Configures the game field and rules.</a:t>
            </a:r>
          </a:p>
          <a:p>
            <a:r>
              <a:rPr lang="en-US" b="1" dirty="0"/>
              <a:t>Players:</a:t>
            </a:r>
            <a:r>
              <a:rPr lang="en-US" dirty="0"/>
              <a:t> Six players with five possible actions: up, down, left, right, kick.</a:t>
            </a:r>
          </a:p>
          <a:p>
            <a:r>
              <a:rPr lang="en-US" b="1" dirty="0"/>
              <a:t>Observations:</a:t>
            </a:r>
            <a:r>
              <a:rPr lang="en-US" dirty="0"/>
              <a:t> AI receives 40 numerical inputs about the ball and players.</a:t>
            </a:r>
          </a:p>
          <a:p>
            <a:r>
              <a:rPr lang="en-US" b="1" dirty="0"/>
              <a:t>Visuals:</a:t>
            </a:r>
            <a:r>
              <a:rPr lang="en-US" dirty="0"/>
              <a:t> Loads a soccer ball image for the game.</a:t>
            </a:r>
          </a:p>
          <a:p>
            <a:r>
              <a:rPr lang="en-US" b="1" dirty="0"/>
              <a:t>Preparation:</a:t>
            </a:r>
            <a:r>
              <a:rPr lang="en-US" dirty="0"/>
              <a:t> Prepares the screen, score, and time display, akin to getting ready for kickoff.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1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Resetting the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Reset Function:</a:t>
            </a:r>
            <a:r>
              <a:rPr lang="en-US" dirty="0"/>
              <a:t> Restarts the game to its initial state.</a:t>
            </a:r>
          </a:p>
          <a:p>
            <a:r>
              <a:rPr lang="en-US" b="1" dirty="0"/>
              <a:t>Team Placement:</a:t>
            </a:r>
            <a:r>
              <a:rPr lang="en-US" dirty="0"/>
              <a:t> Red Team starts on the left, Blue Team on the right.</a:t>
            </a:r>
          </a:p>
          <a:p>
            <a:r>
              <a:rPr lang="en-US" b="1" dirty="0"/>
              <a:t>Ball Position:</a:t>
            </a:r>
            <a:r>
              <a:rPr lang="en-US" dirty="0"/>
              <a:t> Centered on the field.</a:t>
            </a:r>
          </a:p>
          <a:p>
            <a:r>
              <a:rPr lang="en-US" b="1" dirty="0"/>
              <a:t>Speeds:</a:t>
            </a:r>
            <a:r>
              <a:rPr lang="en-US" dirty="0"/>
              <a:t> Set to zero for a fresh start.</a:t>
            </a:r>
          </a:p>
          <a:p>
            <a:r>
              <a:rPr lang="en-US" b="1" dirty="0"/>
              <a:t>Game State:</a:t>
            </a:r>
            <a:r>
              <a:rPr lang="en-US" dirty="0"/>
              <a:t> Clears previous actions, like kicks or scores.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13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471</TotalTime>
  <Words>1114</Words>
  <Application>Microsoft Office PowerPoint</Application>
  <PresentationFormat>Widescreen</PresentationFormat>
  <Paragraphs>143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 Unicode MS</vt:lpstr>
      <vt:lpstr>Arial</vt:lpstr>
      <vt:lpstr>Tahoma</vt:lpstr>
      <vt:lpstr>Trebuchet MS</vt:lpstr>
      <vt:lpstr>Wingdings 3</vt:lpstr>
      <vt:lpstr>Facet</vt:lpstr>
      <vt:lpstr> AI Soccer 3 V 3 Football Game</vt:lpstr>
      <vt:lpstr>Project Overview </vt:lpstr>
      <vt:lpstr>Technologies and Setup  </vt:lpstr>
      <vt:lpstr>Game Settings</vt:lpstr>
      <vt:lpstr>Model Training </vt:lpstr>
      <vt:lpstr>PPO Initialization and Training Parameters  </vt:lpstr>
      <vt:lpstr>Model Execution and Saving</vt:lpstr>
      <vt:lpstr>Environment Initialization</vt:lpstr>
      <vt:lpstr>Resetting the Game</vt:lpstr>
      <vt:lpstr>Observation Space</vt:lpstr>
      <vt:lpstr>Actions and Movement </vt:lpstr>
      <vt:lpstr>Smart Kicking</vt:lpstr>
      <vt:lpstr>Physics and Repulsion</vt:lpstr>
      <vt:lpstr>Rewards </vt:lpstr>
      <vt:lpstr> Game Loop (step)</vt:lpstr>
      <vt:lpstr>Rendering </vt:lpstr>
      <vt:lpstr>Video 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Soccer 3 V 3 Football Game</dc:title>
  <dc:creator>Ahmed Elnemr</dc:creator>
  <cp:lastModifiedBy>Ahmed Elnemr</cp:lastModifiedBy>
  <cp:revision>16</cp:revision>
  <dcterms:created xsi:type="dcterms:W3CDTF">2025-04-04T23:32:08Z</dcterms:created>
  <dcterms:modified xsi:type="dcterms:W3CDTF">2025-04-05T17:44:30Z</dcterms:modified>
</cp:coreProperties>
</file>

<file path=docProps/thumbnail.jpeg>
</file>